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F0E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180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3E991-5727-403B-BDBB-47C1D3880323}" type="datetimeFigureOut">
              <a:rPr lang="tr-TR" smtClean="0"/>
              <a:t>22.04.2013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A1EF1-BD1F-4E6B-9509-258185EF46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9373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BE417-9EDD-4E04-88EA-61E86A05382E}" type="datetimeFigureOut">
              <a:rPr lang="tr-TR" smtClean="0"/>
              <a:t>22.04.2013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22BF2-95EA-40C1-90A3-9022855EA6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3265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sz="quarter" idx="14" hasCustomPrompt="1"/>
          </p:nvPr>
        </p:nvSpPr>
        <p:spPr>
          <a:xfrm>
            <a:off x="4419600" y="1524000"/>
            <a:ext cx="4267200" cy="4114800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tr-TR" dirty="0" smtClean="0"/>
              <a:t>Proje Şablonu / Algoritma … </a:t>
            </a:r>
            <a:r>
              <a:rPr lang="tr-TR" dirty="0" err="1" smtClean="0"/>
              <a:t>vb</a:t>
            </a:r>
            <a:endParaRPr lang="tr-TR" dirty="0" smtClean="0"/>
          </a:p>
          <a:p>
            <a:pPr lvl="1"/>
            <a:r>
              <a:rPr lang="tr-TR" dirty="0" smtClean="0"/>
              <a:t>Alt madde</a:t>
            </a:r>
          </a:p>
          <a:p>
            <a:pPr lvl="2"/>
            <a:r>
              <a:rPr lang="tr-TR" dirty="0" smtClean="0"/>
              <a:t>Alt madde</a:t>
            </a:r>
          </a:p>
          <a:p>
            <a:pPr lvl="3"/>
            <a:r>
              <a:rPr lang="tr-TR" dirty="0" smtClean="0"/>
              <a:t>Alt madde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 hasCustomPrompt="1"/>
          </p:nvPr>
        </p:nvSpPr>
        <p:spPr>
          <a:xfrm>
            <a:off x="457201" y="2514599"/>
            <a:ext cx="3352800" cy="312724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dirty="0" smtClean="0"/>
              <a:t>Projenin Açıklaması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tr-TR" smtClean="0"/>
              <a:t>İsim Soyad</a:t>
            </a:r>
            <a:endParaRPr lang="tr-TR"/>
          </a:p>
        </p:txBody>
      </p:sp>
      <p:sp>
        <p:nvSpPr>
          <p:cNvPr id="8" name="Text Placeholder 2"/>
          <p:cNvSpPr>
            <a:spLocks noGrp="1"/>
          </p:cNvSpPr>
          <p:nvPr>
            <p:ph type="title" hasCustomPrompt="1"/>
          </p:nvPr>
        </p:nvSpPr>
        <p:spPr>
          <a:xfrm>
            <a:off x="457200" y="1524000"/>
            <a:ext cx="2530624" cy="914400"/>
          </a:xfrm>
          <a:prstGeom prst="rect">
            <a:avLst/>
          </a:prstGeo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Proje Adı</a:t>
            </a:r>
            <a:endParaRPr lang="en-US" dirty="0" smtClean="0"/>
          </a:p>
        </p:txBody>
      </p:sp>
      <p:sp>
        <p:nvSpPr>
          <p:cNvPr id="13" name="Rectangle 12"/>
          <p:cNvSpPr/>
          <p:nvPr userDrawn="1"/>
        </p:nvSpPr>
        <p:spPr>
          <a:xfrm>
            <a:off x="2538280" y="1519535"/>
            <a:ext cx="737576" cy="91886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TextBox 13"/>
          <p:cNvSpPr txBox="1"/>
          <p:nvPr userDrawn="1"/>
        </p:nvSpPr>
        <p:spPr>
          <a:xfrm>
            <a:off x="2555776" y="174813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dirty="0" smtClean="0"/>
              <a:t>Öğrenci resmi</a:t>
            </a:r>
            <a:endParaRPr lang="tr-TR" sz="1200" dirty="0"/>
          </a:p>
        </p:txBody>
      </p:sp>
      <p:sp>
        <p:nvSpPr>
          <p:cNvPr id="17" name="Footer Placeholder 21"/>
          <p:cNvSpPr txBox="1">
            <a:spLocks/>
          </p:cNvSpPr>
          <p:nvPr userDrawn="1"/>
        </p:nvSpPr>
        <p:spPr>
          <a:xfrm>
            <a:off x="6732240" y="6453336"/>
            <a:ext cx="2093404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tr-TR" sz="1200" dirty="0" smtClean="0"/>
              <a:t>Mekatronik Sistem Tasarımı</a:t>
            </a:r>
            <a:endParaRPr lang="tr-T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İsim Soyad</a:t>
            </a:r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3"/>
          <p:cNvSpPr>
            <a:spLocks noGrp="1"/>
          </p:cNvSpPr>
          <p:nvPr>
            <p:ph type="body" idx="2" hasCustomPrompt="1"/>
          </p:nvPr>
        </p:nvSpPr>
        <p:spPr>
          <a:xfrm>
            <a:off x="457201" y="2514599"/>
            <a:ext cx="3352800" cy="312724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dirty="0" smtClean="0"/>
              <a:t>Projenin Açıklaması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title" hasCustomPrompt="1"/>
          </p:nvPr>
        </p:nvSpPr>
        <p:spPr>
          <a:xfrm>
            <a:off x="457200" y="1524000"/>
            <a:ext cx="2530624" cy="914400"/>
          </a:xfrm>
          <a:prstGeom prst="rect">
            <a:avLst/>
          </a:prstGeo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Proje Adı</a:t>
            </a:r>
            <a:endParaRPr lang="en-US" dirty="0" smtClean="0"/>
          </a:p>
        </p:txBody>
      </p:sp>
      <p:sp>
        <p:nvSpPr>
          <p:cNvPr id="15" name="Rectangle 14"/>
          <p:cNvSpPr/>
          <p:nvPr userDrawn="1"/>
        </p:nvSpPr>
        <p:spPr>
          <a:xfrm>
            <a:off x="2538280" y="1519535"/>
            <a:ext cx="737576" cy="918865"/>
          </a:xfrm>
          <a:prstGeom prst="rect">
            <a:avLst/>
          </a:prstGeom>
          <a:solidFill>
            <a:srgbClr val="CCCC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TextBox 15"/>
          <p:cNvSpPr txBox="1"/>
          <p:nvPr userDrawn="1"/>
        </p:nvSpPr>
        <p:spPr>
          <a:xfrm>
            <a:off x="2555776" y="174813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dirty="0" smtClean="0"/>
              <a:t>Öğrenci resmi</a:t>
            </a:r>
            <a:endParaRPr lang="tr-TR" sz="1200" dirty="0"/>
          </a:p>
        </p:txBody>
      </p:sp>
      <p:sp>
        <p:nvSpPr>
          <p:cNvPr id="13" name="Footer Placeholder 21"/>
          <p:cNvSpPr txBox="1">
            <a:spLocks/>
          </p:cNvSpPr>
          <p:nvPr userDrawn="1"/>
        </p:nvSpPr>
        <p:spPr>
          <a:xfrm>
            <a:off x="6732240" y="6453336"/>
            <a:ext cx="2093404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tr-TR" sz="1200" dirty="0" smtClean="0"/>
              <a:t>Mekatronik Sistem Tasarımı</a:t>
            </a:r>
            <a:endParaRPr lang="tr-T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/>
          <p:cNvSpPr>
            <a:spLocks noGrp="1"/>
          </p:cNvSpPr>
          <p:nvPr>
            <p:ph type="title" hasCustomPrompt="1"/>
          </p:nvPr>
        </p:nvSpPr>
        <p:spPr>
          <a:xfrm>
            <a:off x="457200" y="1524000"/>
            <a:ext cx="2530624" cy="914400"/>
          </a:xfrm>
          <a:prstGeom prst="rect">
            <a:avLst/>
          </a:prstGeo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Proje Adı</a:t>
            </a:r>
            <a:endParaRPr lang="en-US" dirty="0" smtClean="0"/>
          </a:p>
        </p:txBody>
      </p:sp>
      <p:sp>
        <p:nvSpPr>
          <p:cNvPr id="20" name="Rectangle 19"/>
          <p:cNvSpPr/>
          <p:nvPr userDrawn="1"/>
        </p:nvSpPr>
        <p:spPr>
          <a:xfrm>
            <a:off x="2538280" y="1519535"/>
            <a:ext cx="737576" cy="918865"/>
          </a:xfrm>
          <a:prstGeom prst="rect">
            <a:avLst/>
          </a:prstGeom>
          <a:solidFill>
            <a:srgbClr val="CCCC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53200" y="1698496"/>
            <a:ext cx="2142744" cy="2881044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İsim </a:t>
            </a:r>
            <a:r>
              <a:rPr lang="tr-TR" dirty="0" err="1" smtClean="0"/>
              <a:t>Soyad</a:t>
            </a:r>
            <a:endParaRPr lang="tr-T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553200" y="1668016"/>
            <a:ext cx="2133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553200" y="4579540"/>
            <a:ext cx="2133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3"/>
          <p:cNvSpPr>
            <a:spLocks noGrp="1"/>
          </p:cNvSpPr>
          <p:nvPr>
            <p:ph type="body" idx="2" hasCustomPrompt="1"/>
          </p:nvPr>
        </p:nvSpPr>
        <p:spPr>
          <a:xfrm>
            <a:off x="2987824" y="2564904"/>
            <a:ext cx="3352800" cy="312724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dirty="0" smtClean="0"/>
              <a:t>Projenin Açıklaması</a:t>
            </a:r>
          </a:p>
        </p:txBody>
      </p:sp>
      <p:sp>
        <p:nvSpPr>
          <p:cNvPr id="21" name="Picture Placeholder 2"/>
          <p:cNvSpPr>
            <a:spLocks noGrp="1"/>
          </p:cNvSpPr>
          <p:nvPr>
            <p:ph type="pic" idx="13"/>
          </p:nvPr>
        </p:nvSpPr>
        <p:spPr>
          <a:xfrm>
            <a:off x="395536" y="3849807"/>
            <a:ext cx="2142744" cy="2234560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 smtClean="0"/>
              <a:t>Resim eklemek için simgeyi tıklatın</a:t>
            </a:r>
            <a:endParaRPr lang="en-US" dirty="0"/>
          </a:p>
        </p:txBody>
      </p:sp>
      <p:cxnSp>
        <p:nvCxnSpPr>
          <p:cNvPr id="22" name="Straight Connector 9"/>
          <p:cNvCxnSpPr/>
          <p:nvPr userDrawn="1"/>
        </p:nvCxnSpPr>
        <p:spPr>
          <a:xfrm>
            <a:off x="395536" y="3819327"/>
            <a:ext cx="2133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10"/>
          <p:cNvCxnSpPr/>
          <p:nvPr userDrawn="1"/>
        </p:nvCxnSpPr>
        <p:spPr>
          <a:xfrm>
            <a:off x="395536" y="6125553"/>
            <a:ext cx="2133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 userDrawn="1"/>
        </p:nvSpPr>
        <p:spPr>
          <a:xfrm>
            <a:off x="2555776" y="174813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dirty="0" smtClean="0"/>
              <a:t>Öğrenci resmi</a:t>
            </a:r>
            <a:endParaRPr lang="tr-TR" sz="1200" dirty="0"/>
          </a:p>
        </p:txBody>
      </p:sp>
      <p:sp>
        <p:nvSpPr>
          <p:cNvPr id="14" name="Footer Placeholder 21"/>
          <p:cNvSpPr txBox="1">
            <a:spLocks/>
          </p:cNvSpPr>
          <p:nvPr userDrawn="1"/>
        </p:nvSpPr>
        <p:spPr>
          <a:xfrm>
            <a:off x="6732240" y="6453336"/>
            <a:ext cx="2093404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tr-TR" sz="1200" dirty="0" smtClean="0"/>
              <a:t>Mekatronik Sistem Tasarımı</a:t>
            </a:r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4074774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ikdörtgen 7"/>
          <p:cNvSpPr/>
          <p:nvPr userDrawn="1"/>
        </p:nvSpPr>
        <p:spPr>
          <a:xfrm>
            <a:off x="0" y="403860"/>
            <a:ext cx="9144000" cy="7361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Dikdörtgen 14"/>
          <p:cNvSpPr/>
          <p:nvPr userDrawn="1"/>
        </p:nvSpPr>
        <p:spPr>
          <a:xfrm>
            <a:off x="0" y="6381328"/>
            <a:ext cx="9144000" cy="47314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43808" y="6453336"/>
            <a:ext cx="3322712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İsim Soyad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424" y="6512768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pic>
        <p:nvPicPr>
          <p:cNvPr id="1026" name="Picture 2" descr="C:\Users\Baha\Desktop\logo_yildiz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26951"/>
            <a:ext cx="885825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2_01.jp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1" name="Başlık 1"/>
          <p:cNvSpPr txBox="1">
            <a:spLocks/>
          </p:cNvSpPr>
          <p:nvPr userDrawn="1"/>
        </p:nvSpPr>
        <p:spPr>
          <a:xfrm>
            <a:off x="1259632" y="548680"/>
            <a:ext cx="7776864" cy="91440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b="1" baseline="0" dirty="0" smtClean="0">
                <a:latin typeface="Bell MT" pitchFamily="18" charset="0"/>
              </a:rPr>
              <a:t>   </a:t>
            </a:r>
            <a:r>
              <a:rPr lang="tr-TR" b="1" dirty="0" smtClean="0">
                <a:latin typeface="Bell MT" pitchFamily="18" charset="0"/>
              </a:rPr>
              <a:t>YILDIZ TEKNİK ÜNİVERSİTESİ</a:t>
            </a:r>
            <a:br>
              <a:rPr lang="tr-TR" b="1" dirty="0" smtClean="0">
                <a:latin typeface="Bell MT" pitchFamily="18" charset="0"/>
              </a:rPr>
            </a:br>
            <a:r>
              <a:rPr lang="tr-TR" b="1" dirty="0" smtClean="0">
                <a:latin typeface="Bell MT" pitchFamily="18" charset="0"/>
              </a:rPr>
              <a:t>		  Mekatronik Mühendisliği</a:t>
            </a:r>
            <a:endParaRPr lang="tr-TR" b="1" dirty="0">
              <a:latin typeface="Bell MT" pitchFamily="18" charset="0"/>
            </a:endParaRPr>
          </a:p>
        </p:txBody>
      </p:sp>
      <p:sp>
        <p:nvSpPr>
          <p:cNvPr id="13" name="Text Placeholder 3"/>
          <p:cNvSpPr txBox="1">
            <a:spLocks/>
          </p:cNvSpPr>
          <p:nvPr userDrawn="1"/>
        </p:nvSpPr>
        <p:spPr>
          <a:xfrm>
            <a:off x="4788024" y="5733256"/>
            <a:ext cx="2051720" cy="64807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9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9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tr-TR" b="0" i="1" dirty="0" smtClean="0"/>
              <a:t>Proje Danışmanı:</a:t>
            </a:r>
          </a:p>
          <a:p>
            <a:pPr algn="r">
              <a:lnSpc>
                <a:spcPct val="100000"/>
              </a:lnSpc>
            </a:pPr>
            <a:r>
              <a:rPr lang="tr-TR" b="0" i="1" dirty="0" smtClean="0"/>
              <a:t>Destekleyen Kuruluş</a:t>
            </a:r>
            <a:r>
              <a:rPr lang="tr-TR" i="1" dirty="0" smtClean="0"/>
              <a:t>:</a:t>
            </a:r>
          </a:p>
        </p:txBody>
      </p:sp>
      <p:sp>
        <p:nvSpPr>
          <p:cNvPr id="14" name="Text Placeholder 3"/>
          <p:cNvSpPr txBox="1">
            <a:spLocks/>
          </p:cNvSpPr>
          <p:nvPr userDrawn="1"/>
        </p:nvSpPr>
        <p:spPr>
          <a:xfrm>
            <a:off x="6732240" y="5733256"/>
            <a:ext cx="2051720" cy="64807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9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9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tr-TR" b="0" i="0" dirty="0" smtClean="0"/>
              <a:t>İsim </a:t>
            </a:r>
            <a:r>
              <a:rPr lang="tr-TR" b="0" i="0" dirty="0" err="1" smtClean="0"/>
              <a:t>Soyisim</a:t>
            </a:r>
            <a:endParaRPr lang="tr-TR" b="0" i="0" dirty="0" smtClean="0"/>
          </a:p>
          <a:p>
            <a:pPr algn="l">
              <a:lnSpc>
                <a:spcPct val="100000"/>
              </a:lnSpc>
            </a:pPr>
            <a:r>
              <a:rPr lang="tr-TR" b="0" i="0" dirty="0" smtClean="0"/>
              <a:t>Firma İsmi</a:t>
            </a:r>
            <a:endParaRPr lang="tr-TR" i="0" dirty="0" smtClean="0"/>
          </a:p>
        </p:txBody>
      </p:sp>
      <p:sp>
        <p:nvSpPr>
          <p:cNvPr id="2" name="Metin kutusu 1"/>
          <p:cNvSpPr txBox="1"/>
          <p:nvPr userDrawn="1"/>
        </p:nvSpPr>
        <p:spPr>
          <a:xfrm>
            <a:off x="179512" y="6479400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dirty="0" smtClean="0"/>
              <a:t>Dönem/Yıl</a:t>
            </a:r>
            <a:endParaRPr lang="tr-TR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8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2386608" cy="914400"/>
          </a:xfrm>
          <a:prstGeom prst="rect">
            <a:avLst/>
          </a:prstGeom>
        </p:spPr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tr-TR" dirty="0" smtClean="0"/>
              <a:t>İsim Soyad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604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cro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TC101859866[[fn=Makro]]</Template>
  <TotalTime>70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Bell MT</vt:lpstr>
      <vt:lpstr>Calibri</vt:lpstr>
      <vt:lpstr>Wingdings</vt:lpstr>
      <vt:lpstr>Macro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Baha</dc:creator>
  <cp:lastModifiedBy>bahadir coskun</cp:lastModifiedBy>
  <cp:revision>28</cp:revision>
  <dcterms:created xsi:type="dcterms:W3CDTF">2013-04-18T10:03:54Z</dcterms:created>
  <dcterms:modified xsi:type="dcterms:W3CDTF">2013-04-22T13:22:04Z</dcterms:modified>
</cp:coreProperties>
</file>